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讲述了三国时期著名人物诸葛亮的生平事迹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包括他的忠诚、才能以及对蜀国的贡献。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895" y="1578674"/>
            <a:ext cx="9579765" cy="1280305"/>
          </a:xfrm>
          <a:prstGeom prst="rect">
            <a:avLst/>
          </a:prstGeom>
        </p:spPr>
      </p:pic>
      <p:pic>
        <p:nvPicPr>
          <p:cNvPr id="4" name="语篇导航-DA.eps" descr="id:21474884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6262" y="3007522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lived during the Three Kingdoms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famous for his talent and loyalty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忠诚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the life of a farmer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Nanyang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visited him 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agreed to do his best to help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 the state of Shu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death of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Bei,his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 Liu Shan became the emperor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helped him rule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prime minister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丞相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,but he took care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state became much stronger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state of Wei was an enemy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敌人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led his soldiers to fight against Wei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“I will devote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 to the people and the country until the last day of my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war between Shu and Wei lasted for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became sick and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spent all his time working for his people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man like him will always be remembered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 Liang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lived in Nanyang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soldier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emperor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was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the life of a farmer in Nanyang.”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诸葛亮在南阳时是一个农民。故选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500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state of Shu became much stronger because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worked very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good emperor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 was a good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its soldiers were strong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0033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helped him rule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state.He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prime minister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丞相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,but he took care of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everything,the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state became much stronger than before.”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蜀国变得更强是因为诸葛亮努力工作。故选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365" y="13498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282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NOT TRUE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know how many times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and Liu Shan set up the state of Shu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Liang led his soldiers to fight against Wei many 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 between Shu and Wei lasted 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9330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few years later,they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up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state of Shu.”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蜀国是由诸葛亮和刘备建立的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而不是刘禅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选项错误。故选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相关的词组还有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陈述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阐明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到来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流行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开始做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着手做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启程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482;FounderCES"/>
          <p:cNvPicPr/>
          <p:nvPr/>
        </p:nvPicPr>
        <p:blipFill>
          <a:blip r:embed="rId2"/>
          <a:stretch>
            <a:fillRect/>
          </a:stretch>
        </p:blipFill>
        <p:spPr>
          <a:xfrm rot="4219026" flipV="1">
            <a:off x="9515908" y="4513002"/>
            <a:ext cx="555075" cy="46812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83471" y="13165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406775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62103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joke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historical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推理判断题。本文讲述的是三国时期的历史人物诸葛亮的故事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属于历史故事。故选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9374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2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472</Words>
  <Application>Microsoft Office PowerPoint</Application>
  <PresentationFormat>自定义</PresentationFormat>
  <Paragraphs>29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443</cp:revision>
  <dcterms:created xsi:type="dcterms:W3CDTF">2020-11-06T05:24:00Z</dcterms:created>
  <dcterms:modified xsi:type="dcterms:W3CDTF">2025-09-17T14:00:50Z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